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90" r:id="rId2"/>
    <p:sldId id="297" r:id="rId3"/>
  </p:sldIdLst>
  <p:sldSz cx="10287000" cy="13716000"/>
  <p:notesSz cx="6819900" cy="9918700"/>
  <p:embeddedFontLst>
    <p:embeddedFont>
      <p:font typeface="Merriweather" panose="02020500000000000000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000000"/>
          </p15:clr>
        </p15:guide>
        <p15:guide id="2" pos="162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5A4E364-4CDC-4B59-A649-B96F44835222}">
  <a:tblStyle styleId="{A5A4E364-4CDC-4B59-A649-B96F4483522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2148" y="66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16125" y="744538"/>
            <a:ext cx="2789238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altLang="zh-TW" dirty="0" err="1" smtClean="0"/>
              <a:t>Kmovie</a:t>
            </a:r>
            <a:r>
              <a:rPr lang="zh-TW" altLang="en-US" dirty="0" smtClean="0"/>
              <a:t>中文版操作手冊</a:t>
            </a:r>
            <a:endParaRPr dirty="0"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16125" y="744538"/>
            <a:ext cx="2789238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7690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 err="1" smtClean="0"/>
              <a:t>Kmovie</a:t>
            </a:r>
            <a:r>
              <a:rPr lang="zh-TW" altLang="en-US" dirty="0" smtClean="0"/>
              <a:t>英文版操作手冊</a:t>
            </a:r>
            <a:endParaRPr dirty="0"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493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-445558" y="2836334"/>
            <a:ext cx="6034617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771525" lvl="2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285875" lvl="4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543050" lvl="5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06666" y="3688557"/>
            <a:ext cx="7802033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950772" y="2574131"/>
            <a:ext cx="7802033" cy="338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771525" lvl="2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285875" lvl="4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543050" lvl="5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85763" y="2840567"/>
            <a:ext cx="4371975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514350" lvl="1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771525" lvl="2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028700" lvl="3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285875" lvl="4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543050" lvl="5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1800225" lvl="6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057400" lvl="7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314575" lvl="8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06301" y="5875869"/>
            <a:ext cx="4371975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25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06301" y="3875620"/>
            <a:ext cx="437197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57175" lvl="0" indent="-128588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1pPr>
            <a:lvl2pPr marL="514350" lvl="1" indent="-128588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2pPr>
            <a:lvl3pPr marL="771525" lvl="2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3pPr>
            <a:lvl4pPr marL="1028700" lvl="3" indent="-128588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88">
                <a:solidFill>
                  <a:srgbClr val="888888"/>
                </a:solidFill>
              </a:defRPr>
            </a:lvl4pPr>
            <a:lvl5pPr marL="1285875" lvl="4" indent="-128588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88">
                <a:solidFill>
                  <a:srgbClr val="888888"/>
                </a:solidFill>
              </a:defRPr>
            </a:lvl5pPr>
            <a:lvl6pPr marL="1543050" lvl="5" indent="-128588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88">
                <a:solidFill>
                  <a:srgbClr val="888888"/>
                </a:solidFill>
              </a:defRPr>
            </a:lvl6pPr>
            <a:lvl7pPr marL="1800225" lvl="6" indent="-128588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88">
                <a:solidFill>
                  <a:srgbClr val="888888"/>
                </a:solidFill>
              </a:defRPr>
            </a:lvl7pPr>
            <a:lvl8pPr marL="2057400" lvl="7" indent="-128588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88">
                <a:solidFill>
                  <a:srgbClr val="888888"/>
                </a:solidFill>
              </a:defRPr>
            </a:lvl8pPr>
            <a:lvl9pPr marL="2314575" lvl="8" indent="-128588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788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57175" y="2133602"/>
            <a:ext cx="2271713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228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1pPr>
            <a:lvl2pPr marL="514350" lvl="1" indent="-214313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350"/>
            </a:lvl2pPr>
            <a:lvl3pPr marL="771525" lvl="2" indent="-2000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3pPr>
            <a:lvl4pPr marL="1028700" lvl="3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013"/>
            </a:lvl4pPr>
            <a:lvl5pPr marL="1285875" lvl="4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013"/>
            </a:lvl5pPr>
            <a:lvl6pPr marL="1543050" lvl="5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013"/>
            </a:lvl6pPr>
            <a:lvl7pPr marL="1800225" lvl="6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013"/>
            </a:lvl7pPr>
            <a:lvl8pPr marL="2057400" lvl="7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013"/>
            </a:lvl8pPr>
            <a:lvl9pPr marL="2314575" lvl="8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013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2614612" y="2133602"/>
            <a:ext cx="2271713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228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1pPr>
            <a:lvl2pPr marL="514350" lvl="1" indent="-214313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350"/>
            </a:lvl2pPr>
            <a:lvl3pPr marL="771525" lvl="2" indent="-2000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3pPr>
            <a:lvl4pPr marL="1028700" lvl="3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013"/>
            </a:lvl4pPr>
            <a:lvl5pPr marL="1285875" lvl="4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013"/>
            </a:lvl5pPr>
            <a:lvl6pPr marL="1543050" lvl="5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013"/>
            </a:lvl6pPr>
            <a:lvl7pPr marL="1800225" lvl="6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013"/>
            </a:lvl7pPr>
            <a:lvl8pPr marL="2057400" lvl="7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013"/>
            </a:lvl8pPr>
            <a:lvl9pPr marL="2314575" lvl="8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013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257175" y="2046817"/>
            <a:ext cx="2272606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57175" lvl="0" indent="-128588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514350" lvl="1" indent="-128588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771525" lvl="2" indent="-128588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028700" lvl="3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1285875" lvl="4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1543050" lvl="5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1800225" lvl="6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2057400" lvl="7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2314575" lvl="8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257175" y="2899833"/>
            <a:ext cx="2272606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214313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1pPr>
            <a:lvl2pPr marL="514350" lvl="1" indent="-2000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125"/>
            </a:lvl2pPr>
            <a:lvl3pPr marL="771525" lvl="2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013"/>
            </a:lvl3pPr>
            <a:lvl4pPr marL="1028700" lvl="3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900"/>
            </a:lvl4pPr>
            <a:lvl5pPr marL="1285875" lvl="4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900"/>
            </a:lvl5pPr>
            <a:lvl6pPr marL="1543050" lvl="5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900"/>
            </a:lvl6pPr>
            <a:lvl7pPr marL="1800225" lvl="6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900"/>
            </a:lvl7pPr>
            <a:lvl8pPr marL="2057400" lvl="7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900"/>
            </a:lvl8pPr>
            <a:lvl9pPr marL="2314575" lvl="8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9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2612827" y="2046817"/>
            <a:ext cx="2273498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257175" lvl="0" indent="-128588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514350" lvl="1" indent="-128588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771525" lvl="2" indent="-128588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028700" lvl="3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1285875" lvl="4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1543050" lvl="5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1800225" lvl="6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2057400" lvl="7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2314575" lvl="8" indent="-12858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2612827" y="2899833"/>
            <a:ext cx="2273498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214313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1pPr>
            <a:lvl2pPr marL="514350" lvl="1" indent="-2000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125"/>
            </a:lvl2pPr>
            <a:lvl3pPr marL="771525" lvl="2" indent="-192881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013"/>
            </a:lvl3pPr>
            <a:lvl4pPr marL="1028700" lvl="3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900"/>
            </a:lvl4pPr>
            <a:lvl5pPr marL="1285875" lvl="4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900"/>
            </a:lvl5pPr>
            <a:lvl6pPr marL="1543050" lvl="5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900"/>
            </a:lvl6pPr>
            <a:lvl7pPr marL="1800225" lvl="6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900"/>
            </a:lvl7pPr>
            <a:lvl8pPr marL="2057400" lvl="7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900"/>
            </a:lvl8pPr>
            <a:lvl9pPr marL="2314575" lvl="8" indent="-185738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9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57176" y="364067"/>
            <a:ext cx="1692176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125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010965" y="364069"/>
            <a:ext cx="2875360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24288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514350" lvl="1" indent="-22860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575"/>
            </a:lvl2pPr>
            <a:lvl3pPr marL="771525" lvl="2" indent="-214313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028700" lvl="3" indent="-2000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125"/>
            </a:lvl4pPr>
            <a:lvl5pPr marL="1285875" lvl="4" indent="-2000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125"/>
            </a:lvl5pPr>
            <a:lvl6pPr marL="1543050" lvl="5" indent="-2000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1800225" lvl="6" indent="-2000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2057400" lvl="7" indent="-2000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2314575" lvl="8" indent="-200025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257176" y="1913469"/>
            <a:ext cx="1692176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1pPr>
            <a:lvl2pPr marL="514350" lvl="1" indent="-128588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2pPr>
            <a:lvl3pPr marL="771525" lvl="2" indent="-128588" algn="l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3pPr>
            <a:lvl4pPr marL="1028700" lvl="3" indent="-128588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4pPr>
            <a:lvl5pPr marL="1285875" lvl="4" indent="-128588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5pPr>
            <a:lvl6pPr marL="1543050" lvl="5" indent="-128588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6pPr>
            <a:lvl7pPr marL="1800225" lvl="6" indent="-128588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7pPr>
            <a:lvl8pPr marL="2057400" lvl="7" indent="-128588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8pPr>
            <a:lvl9pPr marL="2314575" lvl="8" indent="-128588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008162" y="6400800"/>
            <a:ext cx="30861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125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008162" y="7156451"/>
            <a:ext cx="30861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57175" lvl="0" indent="-128588" algn="l">
              <a:lnSpc>
                <a:spcPct val="100000"/>
              </a:lnSpc>
              <a:spcBef>
                <a:spcPts val="15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1pPr>
            <a:lvl2pPr marL="514350" lvl="1" indent="-128588" algn="l">
              <a:lnSpc>
                <a:spcPct val="100000"/>
              </a:lnSpc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2pPr>
            <a:lvl3pPr marL="771525" lvl="2" indent="-128588" algn="l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3pPr>
            <a:lvl4pPr marL="1028700" lvl="3" indent="-128588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4pPr>
            <a:lvl5pPr marL="1285875" lvl="4" indent="-128588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5pPr>
            <a:lvl6pPr marL="1543050" lvl="5" indent="-128588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6pPr>
            <a:lvl7pPr marL="1800225" lvl="6" indent="-128588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7pPr>
            <a:lvl8pPr marL="2057400" lvl="7" indent="-128588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8pPr>
            <a:lvl9pPr marL="2314575" lvl="8" indent="-128588" algn="l">
              <a:lnSpc>
                <a:spcPct val="100000"/>
              </a:lnSpc>
              <a:spcBef>
                <a:spcPts val="10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506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175" y="2133602"/>
            <a:ext cx="462915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257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757363" y="8475136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1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686175" y="8475136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675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78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8E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19" y="7404308"/>
            <a:ext cx="5003069" cy="2532821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2" y="10875599"/>
            <a:ext cx="10081722" cy="2822340"/>
          </a:xfrm>
          <a:prstGeom prst="rect">
            <a:avLst/>
          </a:prstGeom>
        </p:spPr>
      </p:pic>
      <p:sp>
        <p:nvSpPr>
          <p:cNvPr id="91" name="Google Shape;91;p13"/>
          <p:cNvSpPr txBox="1"/>
          <p:nvPr/>
        </p:nvSpPr>
        <p:spPr>
          <a:xfrm>
            <a:off x="169441" y="58812"/>
            <a:ext cx="9948119" cy="887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000"/>
              </a:lnSpc>
              <a:buSzPts val="6500"/>
            </a:pPr>
            <a:r>
              <a:rPr lang="zh-TW" altLang="en-US" sz="4400" b="1" dirty="0">
                <a:latin typeface="Merriweather"/>
                <a:ea typeface="Merriweather"/>
                <a:cs typeface="Merriweather"/>
                <a:sym typeface="Merriweather"/>
              </a:rPr>
              <a:t>如何使用線上影音平台</a:t>
            </a:r>
            <a:r>
              <a:rPr lang="en-US" altLang="zh-TW" sz="4400" b="1" dirty="0" err="1">
                <a:latin typeface="Merriweather"/>
                <a:ea typeface="Merriweather"/>
                <a:cs typeface="Merriweather"/>
                <a:sym typeface="Merriweather"/>
              </a:rPr>
              <a:t>Kmovie</a:t>
            </a:r>
            <a:r>
              <a:rPr lang="en-US" altLang="zh-TW" sz="4400" b="1" dirty="0">
                <a:latin typeface="Merriweather"/>
                <a:ea typeface="Merriweather"/>
                <a:cs typeface="Merriweather"/>
                <a:sym typeface="Merriweather"/>
              </a:rPr>
              <a:t>?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b="55527"/>
          <a:stretch/>
        </p:blipFill>
        <p:spPr>
          <a:xfrm>
            <a:off x="61352" y="1036474"/>
            <a:ext cx="10287000" cy="203329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355823" y="1938581"/>
            <a:ext cx="1042601" cy="3579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7" name="矩形 6"/>
          <p:cNvSpPr/>
          <p:nvPr/>
        </p:nvSpPr>
        <p:spPr>
          <a:xfrm>
            <a:off x="4677707" y="1336541"/>
            <a:ext cx="614150" cy="4382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r="65168"/>
          <a:stretch/>
        </p:blipFill>
        <p:spPr>
          <a:xfrm>
            <a:off x="99390" y="3695775"/>
            <a:ext cx="1632857" cy="286761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352" y="5001393"/>
            <a:ext cx="1085139" cy="30347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10" name="矩形 9"/>
          <p:cNvSpPr/>
          <p:nvPr/>
        </p:nvSpPr>
        <p:spPr>
          <a:xfrm>
            <a:off x="137357" y="3820169"/>
            <a:ext cx="722951" cy="3197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4161" y="3696409"/>
            <a:ext cx="4206004" cy="3408993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903744" y="5058784"/>
            <a:ext cx="2143482" cy="52287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8"/>
          <a:srcRect b="11446"/>
          <a:stretch/>
        </p:blipFill>
        <p:spPr>
          <a:xfrm>
            <a:off x="6935921" y="3522630"/>
            <a:ext cx="2603436" cy="356397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182800" y="6234272"/>
            <a:ext cx="2090082" cy="73818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9"/>
          <a:srcRect r="50392" b="50318"/>
          <a:stretch/>
        </p:blipFill>
        <p:spPr>
          <a:xfrm>
            <a:off x="5419866" y="7916213"/>
            <a:ext cx="4723208" cy="200319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013905" y="11267355"/>
            <a:ext cx="1835256" cy="7511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202536" y="7916213"/>
            <a:ext cx="1318338" cy="20156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44853" y="1533189"/>
            <a:ext cx="176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</a:rPr>
              <a:t>Step1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61352" y="2941440"/>
            <a:ext cx="176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</a:rPr>
              <a:t>Step2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969743" y="2932885"/>
            <a:ext cx="4791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</a:rPr>
              <a:t>Step3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輸入應用資訊系統帳密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6796844" y="2962953"/>
            <a:ext cx="3454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</a:rPr>
              <a:t>Step4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搜尋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Kmovie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261170" y="7190460"/>
            <a:ext cx="20828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</a:rPr>
              <a:t>Step6</a:t>
            </a: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點擊進入影片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5086" y="9811599"/>
            <a:ext cx="20828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</a:rPr>
              <a:t>Step7</a:t>
            </a:r>
          </a:p>
          <a:p>
            <a:r>
              <a:rPr lang="zh-TW" altLang="en-US" sz="2400" b="1" dirty="0" smtClean="0">
                <a:solidFill>
                  <a:srgbClr val="FF0000"/>
                </a:solidFill>
              </a:rPr>
              <a:t>點擊立即播放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4853" y="6713114"/>
            <a:ext cx="4252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 smtClean="0">
                <a:solidFill>
                  <a:srgbClr val="FF0000"/>
                </a:solidFill>
              </a:rPr>
              <a:t>Step5</a:t>
            </a:r>
            <a:r>
              <a:rPr lang="zh-TW" altLang="en-US" sz="2400" b="1" dirty="0" smtClean="0">
                <a:solidFill>
                  <a:srgbClr val="FF0000"/>
                </a:solidFill>
              </a:rPr>
              <a:t>點擊進入</a:t>
            </a:r>
            <a:r>
              <a:rPr lang="en-US" altLang="zh-TW" sz="2400" b="1" dirty="0" err="1" smtClean="0">
                <a:solidFill>
                  <a:srgbClr val="FF0000"/>
                </a:solidFill>
              </a:rPr>
              <a:t>Kmovie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58640" y="9028531"/>
            <a:ext cx="714277" cy="21122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8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79" y="7410537"/>
            <a:ext cx="5075267" cy="2526592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846" y="3716192"/>
            <a:ext cx="3063121" cy="3011067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63" y="3654148"/>
            <a:ext cx="5087060" cy="31110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24" y="973538"/>
            <a:ext cx="5110978" cy="1989415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52" y="10875599"/>
            <a:ext cx="10081722" cy="28223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04075" y="2164520"/>
            <a:ext cx="1011620" cy="1776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7" name="矩形 6"/>
          <p:cNvSpPr/>
          <p:nvPr/>
        </p:nvSpPr>
        <p:spPr>
          <a:xfrm>
            <a:off x="4204074" y="1102942"/>
            <a:ext cx="976279" cy="2118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050"/>
          </a:p>
        </p:txBody>
      </p:sp>
      <p:sp>
        <p:nvSpPr>
          <p:cNvPr id="12" name="矩形 11"/>
          <p:cNvSpPr/>
          <p:nvPr/>
        </p:nvSpPr>
        <p:spPr>
          <a:xfrm>
            <a:off x="2339954" y="5506960"/>
            <a:ext cx="2652891" cy="7060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14" name="矩形 13"/>
          <p:cNvSpPr/>
          <p:nvPr/>
        </p:nvSpPr>
        <p:spPr>
          <a:xfrm>
            <a:off x="6388284" y="5919536"/>
            <a:ext cx="2659463" cy="82161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8"/>
          <a:srcRect r="50392" b="50318"/>
          <a:stretch/>
        </p:blipFill>
        <p:spPr>
          <a:xfrm>
            <a:off x="5419866" y="7404308"/>
            <a:ext cx="4723208" cy="253282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013905" y="11267355"/>
            <a:ext cx="1835256" cy="75111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202536" y="7429711"/>
            <a:ext cx="1318338" cy="250741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文字方塊 18"/>
          <p:cNvSpPr txBox="1"/>
          <p:nvPr/>
        </p:nvSpPr>
        <p:spPr>
          <a:xfrm>
            <a:off x="1743710" y="771609"/>
            <a:ext cx="176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Step1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270132" y="2841524"/>
            <a:ext cx="47917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Step3</a:t>
            </a:r>
            <a:r>
              <a:rPr lang="zh-TW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Enter</a:t>
            </a:r>
            <a:r>
              <a:rPr lang="zh-TW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Information</a:t>
            </a:r>
            <a:r>
              <a:rPr lang="zh-TW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System Account and Password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5857061" y="3045588"/>
            <a:ext cx="4621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Step4 </a:t>
            </a:r>
            <a:r>
              <a:rPr lang="en-US" altLang="zh-TW" sz="2800" dirty="0">
                <a:solidFill>
                  <a:srgbClr val="FF0000"/>
                </a:solidFill>
              </a:rPr>
              <a:t>Search </a:t>
            </a:r>
            <a:r>
              <a:rPr lang="en-US" altLang="zh-TW" sz="2800" dirty="0" err="1">
                <a:solidFill>
                  <a:srgbClr val="FF0000"/>
                </a:solidFill>
              </a:rPr>
              <a:t>Kmovie</a:t>
            </a:r>
            <a:endParaRPr lang="zh-TW" alt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358911" y="6717091"/>
            <a:ext cx="3700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Step6</a:t>
            </a:r>
            <a:r>
              <a:rPr lang="zh-TW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Click</a:t>
            </a:r>
            <a:r>
              <a:rPr lang="zh-TW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TW" sz="2400" b="1" dirty="0">
                <a:solidFill>
                  <a:srgbClr val="FF0000"/>
                </a:solidFill>
              </a:rPr>
              <a:t>movie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05086" y="9811599"/>
            <a:ext cx="20828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Step7</a:t>
            </a:r>
          </a:p>
          <a:p>
            <a:r>
              <a:rPr lang="en-US" altLang="zh-TW" sz="2400" b="1" dirty="0">
                <a:solidFill>
                  <a:srgbClr val="FF0000"/>
                </a:solidFill>
              </a:rPr>
              <a:t>Click play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44853" y="6713114"/>
            <a:ext cx="42522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Step5</a:t>
            </a:r>
            <a:r>
              <a:rPr lang="zh-TW" altLang="en-US" sz="2400" b="1" dirty="0">
                <a:solidFill>
                  <a:srgbClr val="FF0000"/>
                </a:solidFill>
              </a:rPr>
              <a:t>  </a:t>
            </a:r>
            <a:r>
              <a:rPr lang="en-US" altLang="zh-TW" sz="2400" b="1" dirty="0">
                <a:solidFill>
                  <a:srgbClr val="FF0000"/>
                </a:solidFill>
              </a:rPr>
              <a:t>Click</a:t>
            </a:r>
            <a:r>
              <a:rPr lang="zh-TW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TW" sz="2400" b="1" dirty="0" err="1">
                <a:solidFill>
                  <a:srgbClr val="FF0000"/>
                </a:solidFill>
              </a:rPr>
              <a:t>Kmovie</a:t>
            </a:r>
            <a:endParaRPr lang="zh-TW" alt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29433" y="9534832"/>
            <a:ext cx="1039999" cy="15485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6407" y="981290"/>
            <a:ext cx="4920593" cy="2172391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03964" y="1952843"/>
            <a:ext cx="575417" cy="17104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21" name="文字方塊 20"/>
          <p:cNvSpPr txBox="1"/>
          <p:nvPr/>
        </p:nvSpPr>
        <p:spPr>
          <a:xfrm>
            <a:off x="5363624" y="795601"/>
            <a:ext cx="176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dirty="0">
                <a:solidFill>
                  <a:srgbClr val="FF0000"/>
                </a:solidFill>
              </a:rPr>
              <a:t>Step2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08495" y="1102942"/>
            <a:ext cx="712379" cy="3288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Google Shape;91;p13"/>
          <p:cNvSpPr txBox="1"/>
          <p:nvPr/>
        </p:nvSpPr>
        <p:spPr>
          <a:xfrm>
            <a:off x="-116352" y="142904"/>
            <a:ext cx="10593410" cy="645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1000"/>
              </a:lnSpc>
              <a:buSzPts val="6500"/>
            </a:pPr>
            <a:r>
              <a:rPr lang="en-US" altLang="zh-TW" sz="3200" b="1" dirty="0">
                <a:latin typeface="Merriweather"/>
                <a:ea typeface="Merriweather"/>
                <a:cs typeface="Merriweather"/>
                <a:sym typeface="Merriweather"/>
              </a:rPr>
              <a:t>How to use online video platform </a:t>
            </a:r>
            <a:r>
              <a:rPr lang="en-US" altLang="zh-TW" sz="3200" b="1" dirty="0" err="1">
                <a:latin typeface="Merriweather"/>
                <a:ea typeface="Merriweather"/>
                <a:cs typeface="Merriweather"/>
                <a:sym typeface="Merriweather"/>
              </a:rPr>
              <a:t>Kmovie</a:t>
            </a:r>
            <a:r>
              <a:rPr lang="en-US" altLang="zh-TW" sz="3200" b="1" dirty="0">
                <a:latin typeface="Merriweather"/>
                <a:ea typeface="Merriweather"/>
                <a:cs typeface="Merriweather"/>
                <a:sym typeface="Merriweathe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90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73</Words>
  <Application>Microsoft Office PowerPoint</Application>
  <PresentationFormat>自訂</PresentationFormat>
  <Paragraphs>21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7" baseType="lpstr">
      <vt:lpstr>Merriweather</vt:lpstr>
      <vt:lpstr>Calibri</vt:lpstr>
      <vt:lpstr>新細明體</vt:lpstr>
      <vt:lpstr>Arial</vt:lpstr>
      <vt:lpstr>Office Theme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湘華</dc:creator>
  <cp:lastModifiedBy>linyaya</cp:lastModifiedBy>
  <cp:revision>34</cp:revision>
  <cp:lastPrinted>2024-09-10T07:37:56Z</cp:lastPrinted>
  <dcterms:modified xsi:type="dcterms:W3CDTF">2024-09-19T04:09:50Z</dcterms:modified>
</cp:coreProperties>
</file>